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19" r:id="rId4"/>
    <p:sldId id="312" r:id="rId5"/>
    <p:sldId id="318" r:id="rId6"/>
    <p:sldId id="320" r:id="rId7"/>
    <p:sldId id="258" r:id="rId8"/>
    <p:sldId id="314" r:id="rId9"/>
    <p:sldId id="317" r:id="rId10"/>
    <p:sldId id="301" r:id="rId11"/>
    <p:sldId id="299" r:id="rId12"/>
    <p:sldId id="270" r:id="rId13"/>
    <p:sldId id="302" r:id="rId14"/>
    <p:sldId id="271" r:id="rId15"/>
    <p:sldId id="315" r:id="rId16"/>
    <p:sldId id="300" r:id="rId17"/>
    <p:sldId id="257" r:id="rId18"/>
    <p:sldId id="313" r:id="rId19"/>
    <p:sldId id="307" r:id="rId20"/>
    <p:sldId id="303" r:id="rId21"/>
    <p:sldId id="292" r:id="rId22"/>
    <p:sldId id="287" r:id="rId23"/>
    <p:sldId id="265" r:id="rId24"/>
    <p:sldId id="297" r:id="rId25"/>
    <p:sldId id="304" r:id="rId26"/>
    <p:sldId id="291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73" d="100"/>
          <a:sy n="73" d="100"/>
        </p:scale>
        <p:origin x="58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95-4A3F-A1F5-C8F2763EB7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95-4A3F-A1F5-C8F2763EB7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95-4A3F-A1F5-C8F2763EB7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95-4A3F-A1F5-C8F2763EB76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95-4A3F-A1F5-C8F2763EB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53-4015-A815-D13E9B9C7C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53-4015-A815-D13E9B9C7C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53-4015-A815-D13E9B9C7C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753-4015-A815-D13E9B9C7C9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6.2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53-4015-A815-D13E9B9C7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E6-47B4-805D-81B5F3CE8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E6-47B4-805D-81B5F3CE8A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E6-47B4-805D-81B5F3CE8A3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E6-47B4-805D-81B5F3CE8A3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3.2</c:v>
                </c:pt>
                <c:pt idx="2">
                  <c:v>6.4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E6-47B4-805D-81B5F3CE8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402542" y="490823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강수경  김민진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8490" y="4219427"/>
            <a:ext cx="2895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en-US" altLang="ko-KR" sz="4000" b="1" spc="-300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Tasty Road</a:t>
            </a:r>
            <a:endParaRPr lang="ko-KR" altLang="en-US" sz="4000" b="1" spc="-3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001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기획의도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67474" y="2044801"/>
            <a:ext cx="5728526" cy="3529010"/>
            <a:chOff x="642777" y="2143125"/>
            <a:chExt cx="5453224" cy="3529010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8575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W</a:t>
                </a:r>
                <a:endParaRPr lang="ko-KR" altLang="en-US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42777" y="3967160"/>
              <a:ext cx="2657475" cy="1704975"/>
              <a:chOff x="642777" y="3795710"/>
              <a:chExt cx="2657475" cy="1704975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642777" y="3795710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862102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O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29000" y="3967159"/>
              <a:ext cx="2657475" cy="1704975"/>
              <a:chOff x="3429000" y="3795709"/>
              <a:chExt cx="2657475" cy="1704975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429000" y="3795709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05200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</a:t>
                </a:r>
                <a:endParaRPr lang="ko-KR" altLang="en-US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57269" y="2297247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06011" y="2297247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7269" y="4249771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15538" y="4249770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613996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시장분석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</a:rPr>
              <a:t>STP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98606" y="1433581"/>
            <a:ext cx="4704047" cy="4704047"/>
            <a:chOff x="6505575" y="944363"/>
            <a:chExt cx="5460283" cy="5460283"/>
          </a:xfrm>
        </p:grpSpPr>
        <p:sp>
          <p:nvSpPr>
            <p:cNvPr id="9" name="직사각형 8"/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161096" y="1719552"/>
              <a:ext cx="1085850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A</a:t>
              </a:r>
              <a:endParaRPr lang="ko-KR" altLang="en-US" sz="2800" b="1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9342444" y="2959546"/>
              <a:ext cx="714959" cy="7149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C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919649" y="4244217"/>
              <a:ext cx="908375" cy="9083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B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289431" y="2535330"/>
              <a:ext cx="420553" cy="420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D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427881" y="4087891"/>
              <a:ext cx="312652" cy="3126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E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1709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924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9" name="그룹 28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4" name="오각형 3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인기요인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 </a:t>
            </a:r>
            <a:r>
              <a:rPr lang="ko-KR" altLang="en-US" dirty="0">
                <a:solidFill>
                  <a:schemeClr val="bg1"/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2" name="그룹 2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7" name="오각형 26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15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70236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1451" y="3673576"/>
            <a:ext cx="651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5065" y="188907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Delicious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0" y="2150684"/>
            <a:ext cx="2558619" cy="2665228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75878" y="2967335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집중</a:t>
            </a:r>
            <a:endParaRPr lang="en-US" altLang="ko-KR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01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570097" y="1865291"/>
            <a:ext cx="4518585" cy="3347995"/>
            <a:chOff x="1187743" y="1183584"/>
            <a:chExt cx="4518585" cy="3347995"/>
          </a:xfrm>
        </p:grpSpPr>
        <p:sp>
          <p:nvSpPr>
            <p:cNvPr id="21" name="TextBox 20"/>
            <p:cNvSpPr txBox="1"/>
            <p:nvPr/>
          </p:nvSpPr>
          <p:spPr>
            <a:xfrm>
              <a:off x="1187743" y="1183584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01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7743" y="2110024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02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구성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7743" y="3955201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03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기대효과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64933" y="262777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파급효과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1" y="2028818"/>
            <a:ext cx="5041343" cy="35210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1775" y="2390775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문화적 효과</a:t>
            </a:r>
          </a:p>
        </p:txBody>
      </p: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562188959"/>
              </p:ext>
            </p:extLst>
          </p:nvPr>
        </p:nvGraphicFramePr>
        <p:xfrm>
          <a:off x="-239179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169281792"/>
              </p:ext>
            </p:extLst>
          </p:nvPr>
        </p:nvGraphicFramePr>
        <p:xfrm>
          <a:off x="3879573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2105360422"/>
              </p:ext>
            </p:extLst>
          </p:nvPr>
        </p:nvGraphicFramePr>
        <p:xfrm>
          <a:off x="8063947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99144" y="3155765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XX%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105" y="3155765"/>
            <a:ext cx="1024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YY%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2287" y="3155764"/>
            <a:ext cx="982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ZZ%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2781" y="571700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CCC 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384715" y="501314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13,258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35066" y="501314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14,253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1791" y="5013140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15,629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" name="직선 연결선 27"/>
          <p:cNvCxnSpPr/>
          <p:nvPr/>
        </p:nvCxnSpPr>
        <p:spPr>
          <a:xfrm>
            <a:off x="1029115" y="557370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88157" y="5584802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347199" y="5595903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05597" y="5733701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BBB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431421" y="567259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AAA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8138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8036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향후 전망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보완점</a:t>
            </a:r>
          </a:p>
        </p:txBody>
      </p:sp>
      <p:sp>
        <p:nvSpPr>
          <p:cNvPr id="40" name="타원 39"/>
          <p:cNvSpPr/>
          <p:nvPr/>
        </p:nvSpPr>
        <p:spPr>
          <a:xfrm>
            <a:off x="7315200" y="195262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62074" y="194309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564814" y="3479153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20259" y="1730371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276430" y="352201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" y="1861645"/>
            <a:ext cx="3429000" cy="34290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68625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r="28254"/>
          <a:stretch/>
        </p:blipFill>
        <p:spPr>
          <a:xfrm>
            <a:off x="4380600" y="18616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021827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0509"/>
          <a:stretch/>
        </p:blipFill>
        <p:spPr>
          <a:xfrm>
            <a:off x="8080460" y="18598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8675029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12442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26257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58103" y="602276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0015" y="1790700"/>
            <a:ext cx="4951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PowerPoint Cooking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69421" y="1790700"/>
            <a:ext cx="345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Coming Soon!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906416"/>
            <a:ext cx="4639627" cy="3506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0" y="3299722"/>
            <a:ext cx="1712532" cy="1712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19" y="1906416"/>
            <a:ext cx="1055414" cy="1053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49" y="3734772"/>
            <a:ext cx="1277482" cy="127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1" y="3734772"/>
            <a:ext cx="1176862" cy="11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31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데이터베이스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639" y="1227831"/>
            <a:ext cx="57531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클래스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2242091" y="1754441"/>
            <a:ext cx="2962752" cy="1957855"/>
            <a:chOff x="812414" y="1464614"/>
            <a:chExt cx="2791636" cy="1704975"/>
          </a:xfrm>
        </p:grpSpPr>
        <p:sp>
          <p:nvSpPr>
            <p:cNvPr id="80" name="직사각형 79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MemberVO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MemeberDAO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MemberDAOimpl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회원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748309" y="1754442"/>
            <a:ext cx="2962752" cy="1957855"/>
            <a:chOff x="812414" y="1464614"/>
            <a:chExt cx="2791636" cy="1704975"/>
          </a:xfrm>
        </p:grpSpPr>
        <p:sp>
          <p:nvSpPr>
            <p:cNvPr id="93" name="직사각형 92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PlaceVO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DAOimpl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식당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242091" y="4164270"/>
            <a:ext cx="2962752" cy="1957855"/>
            <a:chOff x="812414" y="1464614"/>
            <a:chExt cx="2791636" cy="1704975"/>
          </a:xfrm>
        </p:grpSpPr>
        <p:sp>
          <p:nvSpPr>
            <p:cNvPr id="96" name="직사각형 95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ReviewVO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Review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ReviewDAOimpl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리뷰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6748309" y="4164271"/>
            <a:ext cx="2962752" cy="1957855"/>
            <a:chOff x="812414" y="1464614"/>
            <a:chExt cx="2791636" cy="1704975"/>
          </a:xfrm>
        </p:grpSpPr>
        <p:sp>
          <p:nvSpPr>
            <p:cNvPr id="99" name="직사각형 98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ProjectService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ProjectController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  (</a:t>
              </a:r>
              <a:r>
                <a:rPr lang="ko-KR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서블릿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클라이언트 요청 처리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42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1496" y="5060255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메뉴 선정 시간 단축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403" y="5060255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</a:t>
            </a:r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집</a:t>
            </a:r>
            <a:r>
              <a:rPr lang="en-US" altLang="ko-KR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정보 공유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0" y="2618167"/>
            <a:ext cx="1621666" cy="1621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2526727"/>
            <a:ext cx="1654018" cy="16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9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42732" y="4219427"/>
            <a:ext cx="630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프로그램</a:t>
            </a:r>
            <a:r>
              <a:rPr lang="en-US" altLang="ko-KR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인기요인 분석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936067" y="490823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</a:rPr>
              <a:t>XXX</a:t>
            </a:r>
            <a:r>
              <a:rPr lang="ko-KR" altLang="en-US" sz="1400" dirty="0">
                <a:solidFill>
                  <a:schemeClr val="accent2"/>
                </a:solidFill>
              </a:rPr>
              <a:t>팀</a:t>
            </a:r>
            <a:r>
              <a:rPr lang="en-US" altLang="ko-KR" sz="1400" dirty="0">
                <a:solidFill>
                  <a:schemeClr val="accent2"/>
                </a:solidFill>
              </a:rPr>
              <a:t> AAA BBB CCC DDD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2015</a:t>
            </a:r>
            <a:r>
              <a:rPr lang="ko-KR" altLang="en-US" sz="1400" dirty="0">
                <a:solidFill>
                  <a:schemeClr val="accent2"/>
                </a:solidFill>
              </a:rPr>
              <a:t>년도 봄학기</a:t>
            </a:r>
            <a:endParaRPr lang="en-US" altLang="ko-KR" sz="1400" dirty="0">
              <a:solidFill>
                <a:schemeClr val="accent2"/>
              </a:solidFill>
            </a:endParaRPr>
          </a:p>
          <a:p>
            <a:r>
              <a:rPr lang="ko-KR" altLang="en-US" sz="1400" dirty="0">
                <a:solidFill>
                  <a:schemeClr val="accent2"/>
                </a:solidFill>
              </a:rPr>
              <a:t>마케팅 관리 팀 프로젝트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8339" y="579290"/>
            <a:ext cx="4216517" cy="5599389"/>
            <a:chOff x="1547519" y="503884"/>
            <a:chExt cx="4216517" cy="5599389"/>
          </a:xfrm>
        </p:grpSpPr>
        <p:sp>
          <p:nvSpPr>
            <p:cNvPr id="18" name="TextBox 17"/>
            <p:cNvSpPr txBox="1"/>
            <p:nvPr/>
          </p:nvSpPr>
          <p:spPr>
            <a:xfrm>
              <a:off x="1547519" y="503884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01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02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03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04</a:t>
              </a:r>
              <a:endPara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기획의도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구성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기대효과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향후 전망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SWOT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STP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경제적 효과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사회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·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문화적 효과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22642" y="5450787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보완점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향후 전 망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Arial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624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</TotalTime>
  <Words>714</Words>
  <Application>Microsoft Office PowerPoint</Application>
  <PresentationFormat>와이드스크린</PresentationFormat>
  <Paragraphs>152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Noto Sans CJK KR Thin</vt:lpstr>
      <vt:lpstr>나눔바른고딕</vt:lpstr>
      <vt:lpstr>나눔바른고딕 UltraLight</vt:lpstr>
      <vt:lpstr>맑은 고딕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135</cp:revision>
  <dcterms:created xsi:type="dcterms:W3CDTF">2015-04-14T11:49:33Z</dcterms:created>
  <dcterms:modified xsi:type="dcterms:W3CDTF">2020-02-19T06:04:05Z</dcterms:modified>
</cp:coreProperties>
</file>